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59675" cy="10620375"/>
  <p:notesSz cx="10021888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DFF"/>
    <a:srgbClr val="F66F0A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1428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993879E-EE44-48A3-9EED-21331C6E10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B08ACC-8EFA-42EB-8888-5B064D77D6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2" y="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FDDC181-EC2B-40EC-B27C-4FF5B1CC9DF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A5C9A1-7AD7-429D-BE3B-093AD938AE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41A68C-0138-4CCB-869D-73C51D5F60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2" y="654256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A23FE4C-7F2D-42F7-9BD9-C90F14471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6752" y="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87DE3A7-BF12-47B9-9347-422B98856883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84650" y="860425"/>
            <a:ext cx="16525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191" y="3314929"/>
            <a:ext cx="8017509" cy="271221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6752" y="6542560"/>
            <a:ext cx="4342819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D32C16C-F1DB-4653-8C9A-AC72800859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7664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7B85-4CF5-4D7B-9638-A462DB1DA3BE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86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A4D1-BBC4-498D-99BE-10EAEBFDBA98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3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003C-08C8-46C9-80FC-B3132923178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7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FCF2-5BF3-4ECF-93E7-923FB427257B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65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2886-D5D8-4D88-846A-2849EEA4F0EC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60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80B6-364C-4156-AB5E-BA88803A9E76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9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A38-CAF9-4BDD-BB65-BC6CA711A04A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2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48B-19F0-4DC5-9791-414A48EC438A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75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FCD5-FDC6-4B0C-94B4-0C4BB6A557D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0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FC0-4D37-48EA-8993-6E603D347EAE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A3CA-6FCC-4968-B079-3656A73AB98A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2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CA5AF-FF8D-46F0-B417-4F2C3FC7072E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F3AF-0B6E-4992-A123-6DE1C5F0C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5F3CA9C-7BE1-4B1C-83D3-5566A7D4BAA7}"/>
              </a:ext>
            </a:extLst>
          </p:cNvPr>
          <p:cNvSpPr/>
          <p:nvPr/>
        </p:nvSpPr>
        <p:spPr>
          <a:xfrm>
            <a:off x="4538185" y="3265911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909CD72C-2BB7-4701-8850-827808AA9983}"/>
              </a:ext>
            </a:extLst>
          </p:cNvPr>
          <p:cNvSpPr/>
          <p:nvPr/>
        </p:nvSpPr>
        <p:spPr>
          <a:xfrm>
            <a:off x="5517381" y="5919798"/>
            <a:ext cx="717164" cy="425584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C42F5F7C-1FB2-4035-AA05-6C55EED4A16F}"/>
              </a:ext>
            </a:extLst>
          </p:cNvPr>
          <p:cNvSpPr txBox="1">
            <a:spLocks/>
          </p:cNvSpPr>
          <p:nvPr/>
        </p:nvSpPr>
        <p:spPr>
          <a:xfrm>
            <a:off x="1172583" y="234181"/>
            <a:ext cx="5289861" cy="1368587"/>
          </a:xfrm>
          <a:prstGeom prst="rect">
            <a:avLst/>
          </a:prstGeom>
          <a:ln w="1397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b="1" dirty="0"/>
              <a:t>12</a:t>
            </a:r>
            <a:r>
              <a:rPr lang="ja-JP" altLang="en-US" sz="4000" b="1" dirty="0"/>
              <a:t>月・年末年始の</a:t>
            </a:r>
            <a:endParaRPr lang="en-US" altLang="ja-JP" sz="4000" b="1" dirty="0"/>
          </a:p>
          <a:p>
            <a:pPr algn="ctr"/>
            <a:r>
              <a:rPr lang="ja-JP" altLang="en-US" sz="4000" b="1" dirty="0"/>
              <a:t>休診日のお知らせ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74CF23-BDF1-4DBA-A9C8-EF51CE3AA774}"/>
              </a:ext>
            </a:extLst>
          </p:cNvPr>
          <p:cNvSpPr txBox="1"/>
          <p:nvPr/>
        </p:nvSpPr>
        <p:spPr>
          <a:xfrm>
            <a:off x="6177310" y="7310062"/>
            <a:ext cx="1508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：休診日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D3D31456-2E9F-4246-AA0A-3E3608AB8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550" y="9808946"/>
            <a:ext cx="2753109" cy="657317"/>
          </a:xfrm>
          <a:prstGeom prst="rect">
            <a:avLst/>
          </a:prstGeom>
        </p:spPr>
      </p:pic>
      <p:sp>
        <p:nvSpPr>
          <p:cNvPr id="19" name="字幕 2">
            <a:extLst>
              <a:ext uri="{FF2B5EF4-FFF2-40B4-BE49-F238E27FC236}">
                <a16:creationId xmlns:a16="http://schemas.microsoft.com/office/drawing/2014/main" id="{7EB3F740-4023-4F28-BF58-9DCEBFB77B67}"/>
              </a:ext>
            </a:extLst>
          </p:cNvPr>
          <p:cNvSpPr txBox="1">
            <a:spLocks/>
          </p:cNvSpPr>
          <p:nvPr/>
        </p:nvSpPr>
        <p:spPr>
          <a:xfrm>
            <a:off x="293564" y="8130194"/>
            <a:ext cx="7409949" cy="2010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kumimoji="1"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ja-JP" sz="2000" dirty="0"/>
              <a:t>◇</a:t>
            </a:r>
            <a:r>
              <a:rPr lang="en-US" altLang="ja-JP" sz="2000" b="1" dirty="0">
                <a:solidFill>
                  <a:srgbClr val="FF0000"/>
                </a:solidFill>
              </a:rPr>
              <a:t>12/29(</a:t>
            </a:r>
            <a:r>
              <a:rPr lang="ja-JP" altLang="en-US" sz="2000" b="1" dirty="0">
                <a:solidFill>
                  <a:srgbClr val="FF0000"/>
                </a:solidFill>
              </a:rPr>
              <a:t>水</a:t>
            </a:r>
            <a:r>
              <a:rPr lang="en-US" altLang="ja-JP" sz="2000" b="1" dirty="0">
                <a:solidFill>
                  <a:srgbClr val="FF0000"/>
                </a:solidFill>
              </a:rPr>
              <a:t>)</a:t>
            </a:r>
            <a:r>
              <a:rPr lang="ja-JP" altLang="en-US" sz="2000" b="1" dirty="0">
                <a:solidFill>
                  <a:srgbClr val="FF0000"/>
                </a:solidFill>
              </a:rPr>
              <a:t>午後</a:t>
            </a:r>
            <a:r>
              <a:rPr lang="ja-JP" altLang="ja-JP" sz="2000" b="1" dirty="0">
                <a:solidFill>
                  <a:srgbClr val="FF0000"/>
                </a:solidFill>
              </a:rPr>
              <a:t>～</a:t>
            </a:r>
            <a:r>
              <a:rPr lang="en-US" altLang="ja-JP" sz="2000" b="1" dirty="0">
                <a:solidFill>
                  <a:srgbClr val="FF0000"/>
                </a:solidFill>
              </a:rPr>
              <a:t>1/3(</a:t>
            </a:r>
            <a:r>
              <a:rPr lang="ja-JP" altLang="en-US" sz="2000" b="1" dirty="0">
                <a:solidFill>
                  <a:srgbClr val="FF0000"/>
                </a:solidFill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</a:rPr>
              <a:t>)</a:t>
            </a:r>
            <a:r>
              <a:rPr lang="ja-JP" altLang="ja-JP" sz="2000" dirty="0"/>
              <a:t>は</a:t>
            </a:r>
            <a:r>
              <a:rPr lang="ja-JP" altLang="en-US" sz="2000" b="1" dirty="0">
                <a:solidFill>
                  <a:srgbClr val="FF0000"/>
                </a:solidFill>
              </a:rPr>
              <a:t>お正月休み</a:t>
            </a:r>
            <a:r>
              <a:rPr lang="ja-JP" altLang="ja-JP" sz="2000" dirty="0"/>
              <a:t>とさせて頂きます</a:t>
            </a:r>
            <a:r>
              <a:rPr lang="ja-JP" altLang="en-US" sz="2000" dirty="0"/>
              <a:t>。</a:t>
            </a:r>
            <a:endParaRPr lang="en-US" altLang="ja-JP" sz="2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/>
              <a:t>　ご迷惑をお掛けしますが宜しくお願い致します。</a:t>
            </a:r>
            <a:endParaRPr lang="en-US" altLang="ja-JP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000" b="1" dirty="0"/>
              <a:t>◇</a:t>
            </a:r>
            <a:r>
              <a:rPr lang="ja-JP" altLang="en-US" sz="2000" b="1" dirty="0">
                <a:solidFill>
                  <a:srgbClr val="0070C0"/>
                </a:solidFill>
              </a:rPr>
              <a:t>継続のお薬</a:t>
            </a:r>
            <a:r>
              <a:rPr lang="ja-JP" altLang="en-US" sz="2000" b="1" dirty="0"/>
              <a:t>、</a:t>
            </a:r>
            <a:r>
              <a:rPr lang="ja-JP" altLang="en-US" sz="2000" b="1" dirty="0">
                <a:solidFill>
                  <a:schemeClr val="accent1"/>
                </a:solidFill>
              </a:rPr>
              <a:t>フード</a:t>
            </a:r>
            <a:r>
              <a:rPr lang="ja-JP" altLang="en-US" sz="2000" b="1" dirty="0"/>
              <a:t>がある方は、早めにご相談ください。</a:t>
            </a:r>
            <a:endParaRPr lang="en-US" altLang="ja-JP" sz="2000" b="1" dirty="0"/>
          </a:p>
          <a:p>
            <a:endParaRPr lang="en-US" altLang="ja-JP" sz="2000" dirty="0"/>
          </a:p>
          <a:p>
            <a:pPr marL="0" indent="0">
              <a:spcBef>
                <a:spcPts val="0"/>
              </a:spcBef>
              <a:buNone/>
            </a:pPr>
            <a:endParaRPr lang="ja-JP" altLang="en-US" sz="20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6C03D77D-DB61-4192-B735-3EAF71B09143}"/>
              </a:ext>
            </a:extLst>
          </p:cNvPr>
          <p:cNvSpPr/>
          <p:nvPr/>
        </p:nvSpPr>
        <p:spPr>
          <a:xfrm>
            <a:off x="3541388" y="5921920"/>
            <a:ext cx="558084" cy="392855"/>
          </a:xfrm>
          <a:prstGeom prst="roundRect">
            <a:avLst/>
          </a:prstGeom>
          <a:noFill/>
          <a:ln w="1079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CBA075B-4A95-48CA-8FCE-C3D10282EFCB}"/>
              </a:ext>
            </a:extLst>
          </p:cNvPr>
          <p:cNvSpPr/>
          <p:nvPr/>
        </p:nvSpPr>
        <p:spPr>
          <a:xfrm>
            <a:off x="3581925" y="7342719"/>
            <a:ext cx="414355" cy="281298"/>
          </a:xfrm>
          <a:prstGeom prst="roundRect">
            <a:avLst/>
          </a:prstGeom>
          <a:noFill/>
          <a:ln w="1079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7C4C167-0434-48C2-991D-D7F37FF26540}"/>
              </a:ext>
            </a:extLst>
          </p:cNvPr>
          <p:cNvSpPr txBox="1"/>
          <p:nvPr/>
        </p:nvSpPr>
        <p:spPr>
          <a:xfrm>
            <a:off x="3964565" y="7290864"/>
            <a:ext cx="177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：午後休診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D28995B5-358F-454A-B717-35C495EE6F1C}"/>
              </a:ext>
            </a:extLst>
          </p:cNvPr>
          <p:cNvSpPr/>
          <p:nvPr/>
        </p:nvSpPr>
        <p:spPr>
          <a:xfrm>
            <a:off x="5708967" y="7310062"/>
            <a:ext cx="524327" cy="347286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3D15E2-AF82-4C14-BA95-017F87CDA3FB}"/>
              </a:ext>
            </a:extLst>
          </p:cNvPr>
          <p:cNvSpPr/>
          <p:nvPr/>
        </p:nvSpPr>
        <p:spPr>
          <a:xfrm>
            <a:off x="176800" y="1891430"/>
            <a:ext cx="7251133" cy="53004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B9ABBF4-B77E-4C9B-8572-30ABB0D2F5F6}"/>
              </a:ext>
            </a:extLst>
          </p:cNvPr>
          <p:cNvSpPr/>
          <p:nvPr/>
        </p:nvSpPr>
        <p:spPr>
          <a:xfrm>
            <a:off x="4535550" y="3928325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6BA97C8-F9A6-4806-A285-8ED575700B7C}"/>
              </a:ext>
            </a:extLst>
          </p:cNvPr>
          <p:cNvSpPr/>
          <p:nvPr/>
        </p:nvSpPr>
        <p:spPr>
          <a:xfrm>
            <a:off x="4549404" y="4569703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3AE414D-2037-4B37-8230-0AC7E81F4D89}"/>
              </a:ext>
            </a:extLst>
          </p:cNvPr>
          <p:cNvSpPr/>
          <p:nvPr/>
        </p:nvSpPr>
        <p:spPr>
          <a:xfrm>
            <a:off x="4539129" y="5221355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87C5D5C5-DDAA-4461-878A-2D6ACB08B87E}"/>
              </a:ext>
            </a:extLst>
          </p:cNvPr>
          <p:cNvSpPr/>
          <p:nvPr/>
        </p:nvSpPr>
        <p:spPr>
          <a:xfrm>
            <a:off x="4523947" y="5900715"/>
            <a:ext cx="671508" cy="458521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9B3737-EF29-487D-AE9F-F0E6F9A80C7B}"/>
              </a:ext>
            </a:extLst>
          </p:cNvPr>
          <p:cNvSpPr/>
          <p:nvPr/>
        </p:nvSpPr>
        <p:spPr>
          <a:xfrm>
            <a:off x="1486595" y="6516743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1E4122F-9034-4296-9346-BD75F71BFA9E}"/>
              </a:ext>
            </a:extLst>
          </p:cNvPr>
          <p:cNvSpPr/>
          <p:nvPr/>
        </p:nvSpPr>
        <p:spPr>
          <a:xfrm>
            <a:off x="6473620" y="5886477"/>
            <a:ext cx="841580" cy="526849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42CCB4A-22CE-45E9-8A9B-E532BB5CB44F}"/>
              </a:ext>
            </a:extLst>
          </p:cNvPr>
          <p:cNvSpPr/>
          <p:nvPr/>
        </p:nvSpPr>
        <p:spPr>
          <a:xfrm>
            <a:off x="474919" y="6515759"/>
            <a:ext cx="629096" cy="453443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B84F209-712E-4455-B9B1-2508096DD54E}"/>
              </a:ext>
            </a:extLst>
          </p:cNvPr>
          <p:cNvSpPr/>
          <p:nvPr/>
        </p:nvSpPr>
        <p:spPr>
          <a:xfrm>
            <a:off x="4537801" y="6496460"/>
            <a:ext cx="671508" cy="472376"/>
          </a:xfrm>
          <a:prstGeom prst="roundRect">
            <a:avLst/>
          </a:prstGeom>
          <a:solidFill>
            <a:srgbClr val="FFD6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pic>
        <p:nvPicPr>
          <p:cNvPr id="17" name="図 16" descr="カレンダー&#10;&#10;自動的に生成された説明">
            <a:extLst>
              <a:ext uri="{FF2B5EF4-FFF2-40B4-BE49-F238E27FC236}">
                <a16:creationId xmlns:a16="http://schemas.microsoft.com/office/drawing/2014/main" id="{180294FB-1396-4865-A9CE-2206C97E1CF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3" y="2018804"/>
            <a:ext cx="7269252" cy="507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2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61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8月の休診日のお知らせ</dc:title>
  <dc:creator>tovet71@gmail.com</dc:creator>
  <cp:lastModifiedBy>大治 和久</cp:lastModifiedBy>
  <cp:revision>60</cp:revision>
  <cp:lastPrinted>2021-11-06T08:55:12Z</cp:lastPrinted>
  <dcterms:created xsi:type="dcterms:W3CDTF">2018-07-05T05:58:50Z</dcterms:created>
  <dcterms:modified xsi:type="dcterms:W3CDTF">2021-11-06T08:59:07Z</dcterms:modified>
</cp:coreProperties>
</file>